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2" d="100"/>
          <a:sy n="82" d="100"/>
        </p:scale>
        <p:origin x="1061" y="7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0.34</c:v>
                </c:pt>
                <c:pt idx="1">
                  <c:v>0.31</c:v>
                </c:pt>
                <c:pt idx="2">
                  <c:v>0.35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0.25</c:v>
                </c:pt>
                <c:pt idx="2">
                  <c:v>0.17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0.31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</c:v>
                </c:pt>
                <c:pt idx="1">
                  <c:v>0.34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0.57999999999999996</c:v>
                </c:pt>
                <c:pt idx="1">
                  <c:v>0.32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0.44</c:v>
                </c:pt>
                <c:pt idx="1">
                  <c:v>0.36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</c:v>
                </c:pt>
                <c:pt idx="1">
                  <c:v>0.35</c:v>
                </c:pt>
                <c:pt idx="2">
                  <c:v>0.34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0.24</c:v>
                </c:pt>
                <c:pt idx="1">
                  <c:v>0.22</c:v>
                </c:pt>
                <c:pt idx="2">
                  <c:v>0.53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0.47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0.79</c:v>
                </c:pt>
                <c:pt idx="1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0.44</c:v>
                </c:pt>
                <c:pt idx="1">
                  <c:v>0.36</c:v>
                </c:pt>
                <c:pt idx="2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0.33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0.25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05/08/2025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A86013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A86013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Denton Park Medical Group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Denton Park Health Centre, West Denton Way, Newcastle Upon Tyne, NE5 2QW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A86013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Https://Gp-Patient.Co.Uk/Patientexperience/Results?Code=A86013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Denton Park Medical Group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46%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65%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65%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Denton Park Medical Group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5486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Denton Park Health Centre, West Denton Way, Newcastle Upon Tyne, NE5 2QW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A86013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28%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93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334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Https://Gp-Patient.Co.Uk/Patientexperience/Results?Code=A86013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Denton Park Medical Group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79%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614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WOOTON, Lisa (NEWCASTLE GENERAL PRACTICE SERVICES LTD)</cp:lastModifiedBy>
  <cp:revision>254</cp:revision>
  <dcterms:created xsi:type="dcterms:W3CDTF">2022-02-15T10:00:54Z</dcterms:created>
  <dcterms:modified xsi:type="dcterms:W3CDTF">2025-08-05T11:17:54Z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